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1" r:id="rId3"/>
    <p:sldId id="270" r:id="rId4"/>
    <p:sldId id="269" r:id="rId5"/>
    <p:sldId id="264" r:id="rId6"/>
    <p:sldId id="263" r:id="rId7"/>
    <p:sldId id="257" r:id="rId8"/>
    <p:sldId id="272" r:id="rId9"/>
    <p:sldId id="258" r:id="rId10"/>
    <p:sldId id="267" r:id="rId11"/>
    <p:sldId id="273" r:id="rId12"/>
    <p:sldId id="266" r:id="rId13"/>
    <p:sldId id="265" r:id="rId14"/>
    <p:sldId id="259" r:id="rId15"/>
    <p:sldId id="260" r:id="rId16"/>
    <p:sldId id="261" r:id="rId17"/>
    <p:sldId id="26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a:p>
            <a:r>
              <a:rPr lang="en-US" dirty="0"/>
              <a:t>. Wrote a lot </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9</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3" y="1122363"/>
            <a:ext cx="9871586" cy="2574566"/>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p:txBody>
          <a:bodyPr/>
          <a:lstStyle/>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96F5-5C20-7C26-D8D5-B9168C6ACDC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29EE503-6DDE-4083-914F-08C1E80AB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48" y="1825625"/>
            <a:ext cx="4457704" cy="4351338"/>
          </a:xfrm>
        </p:spPr>
      </p:pic>
    </p:spTree>
    <p:extLst>
      <p:ext uri="{BB962C8B-B14F-4D97-AF65-F5344CB8AC3E}">
        <p14:creationId xmlns:p14="http://schemas.microsoft.com/office/powerpoint/2010/main" val="117869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pic>
        <p:nvPicPr>
          <p:cNvPr id="4" name="Picture 3">
            <a:extLst>
              <a:ext uri="{FF2B5EF4-FFF2-40B4-BE49-F238E27FC236}">
                <a16:creationId xmlns:a16="http://schemas.microsoft.com/office/drawing/2014/main" id="{9B0C095F-B012-D16D-7E33-E4FF9CB71EC3}"/>
              </a:ext>
            </a:extLst>
          </p:cNvPr>
          <p:cNvPicPr>
            <a:picLocks noChangeAspect="1"/>
          </p:cNvPicPr>
          <p:nvPr/>
        </p:nvPicPr>
        <p:blipFill>
          <a:blip r:embed="rId3"/>
          <a:stretch>
            <a:fillRect/>
          </a:stretch>
        </p:blipFill>
        <p:spPr>
          <a:xfrm>
            <a:off x="4236559" y="5961350"/>
            <a:ext cx="3718882" cy="350550"/>
          </a:xfrm>
          <a:prstGeom prst="rect">
            <a:avLst/>
          </a:prstGeom>
        </p:spPr>
      </p:pic>
    </p:spTree>
    <p:extLst>
      <p:ext uri="{BB962C8B-B14F-4D97-AF65-F5344CB8AC3E}">
        <p14:creationId xmlns:p14="http://schemas.microsoft.com/office/powerpoint/2010/main" val="320064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Tree>
    <p:extLst>
      <p:ext uri="{BB962C8B-B14F-4D97-AF65-F5344CB8AC3E}">
        <p14:creationId xmlns:p14="http://schemas.microsoft.com/office/powerpoint/2010/main" val="1540734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73-CCEE-CD6A-B572-DEE213BE11D2}"/>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802B1AC-1304-15FB-DD8A-95E385972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089" y="1825625"/>
            <a:ext cx="6523821" cy="4351338"/>
          </a:xfrm>
        </p:spPr>
      </p:pic>
    </p:spTree>
    <p:extLst>
      <p:ext uri="{BB962C8B-B14F-4D97-AF65-F5344CB8AC3E}">
        <p14:creationId xmlns:p14="http://schemas.microsoft.com/office/powerpoint/2010/main" val="1268072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b="0" i="0">
                <a:solidFill>
                  <a:srgbClr val="1F2328"/>
                </a:solidFill>
                <a:effectLst/>
                <a:highlight>
                  <a:srgbClr val="FFFFFF"/>
                </a:highlight>
                <a:latin typeface="Mona Sans"/>
              </a:rPr>
              <a:t>committing to speaking on a particular topic can lead to a developer learning something new in the process of experimenting with new technologies in preparation for a presentation</a:t>
            </a:r>
            <a:endParaRPr lang="en-CA"/>
          </a:p>
        </p:txBody>
      </p:sp>
    </p:spTree>
    <p:extLst>
      <p:ext uri="{BB962C8B-B14F-4D97-AF65-F5344CB8AC3E}">
        <p14:creationId xmlns:p14="http://schemas.microsoft.com/office/powerpoint/2010/main" val="170528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005B-30DB-2DF7-F409-8B6457EF30A3}"/>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E4A6822C-08A5-0AEC-AF77-5150AB7F3613}"/>
              </a:ext>
            </a:extLst>
          </p:cNvPr>
          <p:cNvSpPr>
            <a:spLocks noGrp="1"/>
          </p:cNvSpPr>
          <p:nvPr>
            <p:ph idx="1"/>
          </p:nvPr>
        </p:nvSpPr>
        <p:spPr/>
        <p:txBody>
          <a:bodyPr/>
          <a:lstStyle/>
          <a:p>
            <a:r>
              <a:rPr lang="en-CA" dirty="0"/>
              <a:t>Coined by Jason Roberts</a:t>
            </a:r>
          </a:p>
        </p:txBody>
      </p:sp>
    </p:spTree>
    <p:extLst>
      <p:ext uri="{BB962C8B-B14F-4D97-AF65-F5344CB8AC3E}">
        <p14:creationId xmlns:p14="http://schemas.microsoft.com/office/powerpoint/2010/main" val="178004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a:p>
            <a:r>
              <a:rPr lang="en-US" b="0" i="0" dirty="0">
                <a:solidFill>
                  <a:srgbClr val="484848"/>
                </a:solidFill>
                <a:effectLst/>
                <a:latin typeface="Arial" panose="020B0604020202020204" pitchFamily="34" charset="0"/>
              </a:rPr>
              <a:t>L = D * T, where L is luck, D is doing and T is telling. </a:t>
            </a:r>
            <a:endParaRPr lang="en-US" b="0" i="1" dirty="0">
              <a:solidFill>
                <a:srgbClr val="1F2328"/>
              </a:solidFill>
              <a:effectLst/>
              <a:highlight>
                <a:srgbClr val="FFFFFF"/>
              </a:highlight>
              <a:latin typeface="Mona Sans"/>
            </a:endParaRPr>
          </a:p>
          <a:p>
            <a:r>
              <a:rPr lang="en-US" b="0" i="0" dirty="0">
                <a:solidFill>
                  <a:srgbClr val="1F2328"/>
                </a:solidFill>
                <a:effectLst/>
                <a:highlight>
                  <a:srgbClr val="FFFFFF"/>
                </a:highlight>
                <a:latin typeface="Mona Sans"/>
              </a:rPr>
              <a:t>The more things you do multiplied by the more people you tell, the larger your Luck Surface Area becomes. The larger your Luck Surface Area, the more likely you are to catch luck as it flows by.</a:t>
            </a:r>
            <a:endParaRPr lang="en-CA" dirty="0"/>
          </a:p>
        </p:txBody>
      </p:sp>
    </p:spTree>
    <p:extLst>
      <p:ext uri="{BB962C8B-B14F-4D97-AF65-F5344CB8AC3E}">
        <p14:creationId xmlns:p14="http://schemas.microsoft.com/office/powerpoint/2010/main" val="601373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568</Words>
  <Application>Microsoft Office PowerPoint</Application>
  <PresentationFormat>Widescreen</PresentationFormat>
  <Paragraphs>37</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Hubot Sans</vt:lpstr>
      <vt:lpstr>Mona Sans</vt:lpstr>
      <vt:lpstr>Segoe UI</vt:lpstr>
      <vt:lpstr>Office Theme</vt:lpstr>
      <vt:lpstr>Talk-driven development : Teaching can be a superpower in software engineering </vt:lpstr>
      <vt:lpstr>PowerPoint Presentation</vt:lpstr>
      <vt:lpstr>PowerPoint Presentation</vt:lpstr>
      <vt:lpstr>PowerPoint Presentation</vt:lpstr>
      <vt:lpstr>The protégé effect</vt:lpstr>
      <vt:lpstr>Publishing your work increases your luck  </vt:lpstr>
      <vt:lpstr>Publishing your work increases your luck  </vt:lpstr>
      <vt:lpstr>Luck Surface Area</vt:lpstr>
      <vt:lpstr>Luck Surface Area</vt:lpstr>
      <vt:lpstr>PowerPoint Presentation</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12</cp:revision>
  <dcterms:created xsi:type="dcterms:W3CDTF">2024-05-01T22:48:07Z</dcterms:created>
  <dcterms:modified xsi:type="dcterms:W3CDTF">2024-05-06T19:57:12Z</dcterms:modified>
</cp:coreProperties>
</file>